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32ce85889f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32ce85889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32ce85889f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32ce85889f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32ce85889f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32ce85889f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32ce85889f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32ce85889f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32ce85889f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32ce85889f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32ce85889f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32ce85889f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32ce85889f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32ce85889f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" y="0"/>
            <a:ext cx="914349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628650" y="1831281"/>
            <a:ext cx="7886700" cy="627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30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TÍTULO DE LÁMINA</a:t>
            </a:r>
            <a:endParaRPr sz="1100">
              <a:solidFill>
                <a:srgbClr val="000000"/>
              </a:solidFill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2162175" y="2525416"/>
            <a:ext cx="4819800" cy="2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1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BAJADA DE LÁMINA</a:t>
            </a:r>
            <a:endParaRPr sz="1100">
              <a:solidFill>
                <a:srgbClr val="595959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007519" y="1502669"/>
            <a:ext cx="2991000" cy="196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None/>
            </a:pPr>
            <a:r>
              <a:rPr b="0" i="0" lang="es-419" sz="21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Epígrafe</a:t>
            </a:r>
            <a:endParaRPr sz="1100"/>
          </a:p>
        </p:txBody>
      </p:sp>
      <p:pic>
        <p:nvPicPr>
          <p:cNvPr id="58" name="Google Shape;58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17069" y="2709963"/>
            <a:ext cx="2962277" cy="19002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" y="0"/>
            <a:ext cx="914349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 txBox="1"/>
          <p:nvPr/>
        </p:nvSpPr>
        <p:spPr>
          <a:xfrm>
            <a:off x="2800847" y="1960713"/>
            <a:ext cx="5466300" cy="26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Lorem ipsum dolor sit amet, consectetur adipiscing elit, sed do eiusmod tempor incididunt ut labore et dolore magna aliqua. </a:t>
            </a:r>
            <a:r>
              <a:rPr b="1" lang="es-419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Ut enim ad minim veniam</a:t>
            </a:r>
            <a:r>
              <a:rPr lang="es-419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, quis nostrud exercitation ullamco laboris nisi ut aliquip ex ea commodo consequat. Duis aute irure dolor in reprehenderit in voluptate velit esse cillum dolore eu </a:t>
            </a:r>
            <a:r>
              <a:rPr b="1" lang="es-419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fugiat nulla pariatur</a:t>
            </a:r>
            <a:r>
              <a:rPr lang="es-419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. Excepteur sint occaecat cupidatat non proident, sunt in culpa qui officia deserunt mollit anim id est laborum.</a:t>
            </a:r>
            <a:endParaRPr sz="1500">
              <a:solidFill>
                <a:srgbClr val="2E319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628657" y="983770"/>
            <a:ext cx="7886700" cy="3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s-419" sz="21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TÍTULO DE LÁMINA</a:t>
            </a:r>
            <a:endParaRPr sz="1100">
              <a:solidFill>
                <a:srgbClr val="2E319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37"/>
            <a:ext cx="9144001" cy="5143784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5"/>
          <p:cNvSpPr txBox="1"/>
          <p:nvPr/>
        </p:nvSpPr>
        <p:spPr>
          <a:xfrm>
            <a:off x="3402404" y="1947863"/>
            <a:ext cx="5156700" cy="20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C4581"/>
              </a:buClr>
              <a:buSzPts val="1500"/>
              <a:buFont typeface="Arial"/>
              <a:buNone/>
            </a:pPr>
            <a:r>
              <a:rPr b="0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Lorem ipsum dolor sit amet, consectetur adipiscing elit, sed do eiusmod tempor incididunt ut labore et dolore magna aliqua. </a:t>
            </a:r>
            <a:r>
              <a:rPr b="1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Ut enim ad minim veniam</a:t>
            </a:r>
            <a:r>
              <a:rPr b="0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, quis nostrud exercitation ullamco laboris nisi ut aliquip ex ea commodo consequat. Duis aute irure dolor in reprehenderit in voluptate velit esse cillum dolore eu </a:t>
            </a:r>
            <a:r>
              <a:rPr b="1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fugiat nulla pariatur</a:t>
            </a:r>
            <a:r>
              <a:rPr b="0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. Excepteur sint occaecat cupidatat non proident, sunt in culpa qui officia deserunt mollit anim id est laborum.</a:t>
            </a:r>
            <a:endParaRPr sz="1100">
              <a:solidFill>
                <a:srgbClr val="2E3192"/>
              </a:solidFill>
            </a:endParaRPr>
          </a:p>
        </p:txBody>
      </p:sp>
      <p:pic>
        <p:nvPicPr>
          <p:cNvPr id="72" name="Google Shape;72;p15"/>
          <p:cNvPicPr preferRelativeResize="0"/>
          <p:nvPr/>
        </p:nvPicPr>
        <p:blipFill rotWithShape="1">
          <a:blip r:embed="rId4">
            <a:alphaModFix/>
          </a:blip>
          <a:srcRect b="0" l="0" r="11166" t="0"/>
          <a:stretch/>
        </p:blipFill>
        <p:spPr>
          <a:xfrm>
            <a:off x="681826" y="1947863"/>
            <a:ext cx="2559106" cy="1920478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628657" y="983770"/>
            <a:ext cx="7886700" cy="3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s-419" sz="21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TÍTULO DE LÁMINA</a:t>
            </a:r>
            <a:endParaRPr sz="1100">
              <a:solidFill>
                <a:srgbClr val="2E319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37"/>
            <a:ext cx="9144001" cy="5143784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6"/>
          <p:cNvSpPr txBox="1"/>
          <p:nvPr/>
        </p:nvSpPr>
        <p:spPr>
          <a:xfrm>
            <a:off x="628638" y="2220144"/>
            <a:ext cx="4901700" cy="14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lnSpcReduction="10000"/>
          </a:bodyPr>
          <a:lstStyle/>
          <a:p>
            <a:pPr indent="-254000" lvl="0" marL="2540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•"/>
            </a:pPr>
            <a:r>
              <a:rPr b="1" lang="es-419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Texto de lámina. Lorem Ipsum dolor est.</a:t>
            </a:r>
            <a:endParaRPr sz="1500">
              <a:solidFill>
                <a:srgbClr val="0C458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5400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400"/>
              <a:buChar char="•"/>
            </a:pPr>
            <a:r>
              <a:rPr b="1" lang="es-419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Texto de lámina. Lorem Ipsum dolor est.</a:t>
            </a:r>
            <a:endParaRPr sz="1500">
              <a:solidFill>
                <a:srgbClr val="0C458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5400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400"/>
              <a:buChar char="•"/>
            </a:pPr>
            <a:r>
              <a:rPr b="1" lang="es-419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Texto de lámina. Lorem Ipsum dolor est.</a:t>
            </a:r>
            <a:endParaRPr sz="1500">
              <a:solidFill>
                <a:srgbClr val="0C458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5400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400"/>
              <a:buChar char="•"/>
            </a:pPr>
            <a:r>
              <a:rPr b="1" lang="es-419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Texto de lámina. Lorem Ipsum dolor est.</a:t>
            </a:r>
            <a:endParaRPr sz="1500">
              <a:solidFill>
                <a:srgbClr val="0C458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16510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C458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80" name="Google Shape;80;p16"/>
          <p:cNvPicPr preferRelativeResize="0"/>
          <p:nvPr/>
        </p:nvPicPr>
        <p:blipFill rotWithShape="1">
          <a:blip r:embed="rId4">
            <a:alphaModFix/>
          </a:blip>
          <a:srcRect b="0" l="29529" r="23782" t="0"/>
          <a:stretch/>
        </p:blipFill>
        <p:spPr>
          <a:xfrm>
            <a:off x="5830575" y="249050"/>
            <a:ext cx="3178250" cy="4538351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628657" y="983770"/>
            <a:ext cx="7886700" cy="3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s-419" sz="21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TÍTULO DE LÁMINA</a:t>
            </a:r>
            <a:endParaRPr sz="11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" y="0"/>
            <a:ext cx="914349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7"/>
          <p:cNvSpPr txBox="1"/>
          <p:nvPr/>
        </p:nvSpPr>
        <p:spPr>
          <a:xfrm>
            <a:off x="628656" y="2215753"/>
            <a:ext cx="4901700" cy="14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lnSpcReduction="10000"/>
          </a:bodyPr>
          <a:lstStyle/>
          <a:p>
            <a:pPr indent="-247650" lvl="0" marL="2540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</a:pPr>
            <a:r>
              <a:rPr b="1" lang="es-419" sz="15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Texto de lámina. Lorem Ipsum dolor est.</a:t>
            </a:r>
            <a:endParaRPr sz="15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4765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</a:pPr>
            <a:r>
              <a:rPr b="1" lang="es-419" sz="15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Texto de lámina. Lorem Ipsum dolor est.</a:t>
            </a:r>
            <a:endParaRPr sz="15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4765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</a:pPr>
            <a:r>
              <a:rPr b="1" lang="es-419" sz="15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Texto de lámina. Lorem Ipsum dolor est.</a:t>
            </a:r>
            <a:endParaRPr sz="15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4765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</a:pPr>
            <a:r>
              <a:rPr b="1" lang="es-419" sz="15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Texto de lámina. Lorem Ipsum dolor est.</a:t>
            </a:r>
            <a:endParaRPr sz="15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15240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8" name="Google Shape;88;p17"/>
          <p:cNvSpPr txBox="1"/>
          <p:nvPr/>
        </p:nvSpPr>
        <p:spPr>
          <a:xfrm>
            <a:off x="628657" y="983770"/>
            <a:ext cx="7886700" cy="3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s-419" sz="21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TÍTULO DE LÁMINA</a:t>
            </a:r>
            <a:endParaRPr sz="11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1" cy="5143784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8"/>
          <p:cNvSpPr txBox="1"/>
          <p:nvPr/>
        </p:nvSpPr>
        <p:spPr>
          <a:xfrm>
            <a:off x="725654" y="2462213"/>
            <a:ext cx="2521800" cy="1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Lorem ipsum dolor sit amet, consectetur adipiscing elit, </a:t>
            </a:r>
            <a:r>
              <a:rPr b="1" lang="es-419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sed do eiusmod tempor </a:t>
            </a:r>
            <a:r>
              <a:rPr lang="es-419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incididunt ut labore et dolore magna aliqua</a:t>
            </a:r>
            <a:endParaRPr sz="1500">
              <a:solidFill>
                <a:srgbClr val="2E319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5" name="Google Shape;95;p18"/>
          <p:cNvSpPr txBox="1"/>
          <p:nvPr/>
        </p:nvSpPr>
        <p:spPr>
          <a:xfrm>
            <a:off x="3342647" y="2462213"/>
            <a:ext cx="2521800" cy="1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rPr b="0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Lorem ipsum dolor sit amet, </a:t>
            </a:r>
            <a:r>
              <a:rPr b="1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consectetur adipiscing elit</a:t>
            </a:r>
            <a:r>
              <a:rPr b="0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, sed do eiusmod tempor incididunt ut labore et dolore magna aliqua</a:t>
            </a:r>
            <a:endParaRPr b="0" i="0" sz="1500" u="none" cap="none" strike="noStrike">
              <a:solidFill>
                <a:srgbClr val="2E319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6" name="Google Shape;96;p18"/>
          <p:cNvSpPr txBox="1"/>
          <p:nvPr/>
        </p:nvSpPr>
        <p:spPr>
          <a:xfrm>
            <a:off x="5896538" y="2462213"/>
            <a:ext cx="2521800" cy="1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rPr b="1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Lorem ipsum dolor sit </a:t>
            </a:r>
            <a:r>
              <a:rPr b="0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amet, consectetur adipiscing elit, sed do eiusmod tempor incididunt ut labore et dolore magna aliqua</a:t>
            </a:r>
            <a:endParaRPr b="0" i="0" sz="1500" u="none" cap="none" strike="noStrike">
              <a:solidFill>
                <a:srgbClr val="2E319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7" name="Google Shape;97;p18"/>
          <p:cNvSpPr txBox="1"/>
          <p:nvPr/>
        </p:nvSpPr>
        <p:spPr>
          <a:xfrm>
            <a:off x="628657" y="983770"/>
            <a:ext cx="7886700" cy="3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s-419" sz="21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TÍTULO DE LÁMINA</a:t>
            </a:r>
            <a:endParaRPr sz="1100">
              <a:solidFill>
                <a:srgbClr val="2E319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" y="0"/>
            <a:ext cx="914349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9"/>
          <p:cNvSpPr txBox="1"/>
          <p:nvPr/>
        </p:nvSpPr>
        <p:spPr>
          <a:xfrm>
            <a:off x="725654" y="2462213"/>
            <a:ext cx="2521800" cy="1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Lorem ipsum dolor sit amet, consectetur adipiscing elit, </a:t>
            </a:r>
            <a:r>
              <a:rPr b="1" lang="es-419" sz="15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sed do eiusmod tempor </a:t>
            </a:r>
            <a:r>
              <a:rPr lang="es-419" sz="15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incididunt ut labore et dolore magna aliqua</a:t>
            </a:r>
            <a:endParaRPr sz="15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4" name="Google Shape;104;p19"/>
          <p:cNvSpPr txBox="1"/>
          <p:nvPr/>
        </p:nvSpPr>
        <p:spPr>
          <a:xfrm>
            <a:off x="3342647" y="2462213"/>
            <a:ext cx="2521800" cy="1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rPr b="0" i="0" lang="es-419" sz="15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Lorem ipsum dolor sit amet, </a:t>
            </a:r>
            <a:r>
              <a:rPr b="1" i="0" lang="es-419" sz="15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consectetur adipiscing elit</a:t>
            </a:r>
            <a:r>
              <a:rPr b="0" i="0" lang="es-419" sz="15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, sed do eiusmod tempor incididunt ut labore et dolore magna aliqua</a:t>
            </a:r>
            <a:endParaRPr b="0" i="0" sz="15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5" name="Google Shape;105;p19"/>
          <p:cNvSpPr txBox="1"/>
          <p:nvPr/>
        </p:nvSpPr>
        <p:spPr>
          <a:xfrm>
            <a:off x="5896538" y="2462213"/>
            <a:ext cx="2521800" cy="1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rPr b="1" i="0" lang="es-419" sz="15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Lorem ipsum dolor sit </a:t>
            </a:r>
            <a:r>
              <a:rPr b="0" i="0" lang="es-419" sz="15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amet, consectetur adipiscing elit, sed do eiusmod tempor incididunt ut labore et dolore magna aliqua</a:t>
            </a:r>
            <a:endParaRPr b="0" i="0" sz="15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" y="0"/>
            <a:ext cx="914349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12169" y="833438"/>
            <a:ext cx="5829299" cy="37385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