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332f8497833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332f849783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32f8497833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32f8497833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32f8497833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32f8497833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32f8497833_0_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32f8497833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332f8497833_0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332f8497833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332f8497833_0_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332f8497833_0_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332f8497833_0_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332f8497833_0_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4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5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-150"/>
            <a:ext cx="9144001" cy="5143784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04425" y="3187800"/>
            <a:ext cx="1893476" cy="948225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 txBox="1"/>
          <p:nvPr/>
        </p:nvSpPr>
        <p:spPr>
          <a:xfrm>
            <a:off x="2162175" y="2525416"/>
            <a:ext cx="4819800" cy="259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1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BAJADA DE LÁMINA</a:t>
            </a:r>
            <a:endParaRPr sz="1100">
              <a:solidFill>
                <a:srgbClr val="595959"/>
              </a:solidFill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628650" y="1831281"/>
            <a:ext cx="7886700" cy="627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-419" sz="3000">
                <a:solidFill>
                  <a:srgbClr val="2E3192"/>
                </a:solidFill>
                <a:latin typeface="Verdana"/>
                <a:ea typeface="Verdana"/>
                <a:cs typeface="Verdana"/>
                <a:sym typeface="Verdana"/>
              </a:rPr>
              <a:t>TÍTULO DE LÁMINA</a:t>
            </a:r>
            <a:endParaRPr sz="1100">
              <a:solidFill>
                <a:srgbClr val="2E3192"/>
              </a:solidFill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2162175" y="2525416"/>
            <a:ext cx="4819800" cy="259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100">
                <a:solidFill>
                  <a:srgbClr val="2E3192"/>
                </a:solidFill>
                <a:latin typeface="Verdana"/>
                <a:ea typeface="Verdana"/>
                <a:cs typeface="Verdana"/>
                <a:sym typeface="Verdana"/>
              </a:rPr>
              <a:t>BAJADA DE LÁMINA</a:t>
            </a:r>
            <a:endParaRPr sz="1100">
              <a:solidFill>
                <a:srgbClr val="2E3192"/>
              </a:solidFill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3007519" y="1502669"/>
            <a:ext cx="2991000" cy="196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 fontScale="55000" lnSpcReduction="20000"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Arial"/>
              <a:buNone/>
            </a:pPr>
            <a:r>
              <a:rPr b="0" i="0" lang="es-419" sz="2100" u="none" cap="none" strike="noStrike">
                <a:solidFill>
                  <a:srgbClr val="2E3192"/>
                </a:solidFill>
                <a:latin typeface="Verdana"/>
                <a:ea typeface="Verdana"/>
                <a:cs typeface="Verdana"/>
                <a:sym typeface="Verdana"/>
              </a:rPr>
              <a:t>Epígrafe</a:t>
            </a:r>
            <a:endParaRPr sz="1100">
              <a:solidFill>
                <a:srgbClr val="2E319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Google Shape;64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0" y="0"/>
            <a:ext cx="9143496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2800847" y="1960713"/>
            <a:ext cx="5466300" cy="2688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500">
                <a:solidFill>
                  <a:srgbClr val="2E3192"/>
                </a:solidFill>
                <a:latin typeface="Verdana"/>
                <a:ea typeface="Verdana"/>
                <a:cs typeface="Verdana"/>
                <a:sym typeface="Verdana"/>
              </a:rPr>
              <a:t>Lorem ipsum dolor sit amet, consectetur adipiscing elit, sed do eiusmod tempor incididunt ut labore et dolore magna aliqua. </a:t>
            </a:r>
            <a:r>
              <a:rPr b="1" lang="es-419" sz="1500">
                <a:solidFill>
                  <a:srgbClr val="2E3192"/>
                </a:solidFill>
                <a:latin typeface="Verdana"/>
                <a:ea typeface="Verdana"/>
                <a:cs typeface="Verdana"/>
                <a:sym typeface="Verdana"/>
              </a:rPr>
              <a:t>Ut enim ad minim veniam</a:t>
            </a:r>
            <a:r>
              <a:rPr lang="es-419" sz="1500">
                <a:solidFill>
                  <a:srgbClr val="2E3192"/>
                </a:solidFill>
                <a:latin typeface="Verdana"/>
                <a:ea typeface="Verdana"/>
                <a:cs typeface="Verdana"/>
                <a:sym typeface="Verdana"/>
              </a:rPr>
              <a:t>, quis nostrud exercitation ullamco laboris nisi ut aliquip ex ea commodo consequat. Duis aute irure dolor in reprehenderit in voluptate velit esse cillum dolore eu </a:t>
            </a:r>
            <a:r>
              <a:rPr b="1" lang="es-419" sz="1500">
                <a:solidFill>
                  <a:srgbClr val="2E3192"/>
                </a:solidFill>
                <a:latin typeface="Verdana"/>
                <a:ea typeface="Verdana"/>
                <a:cs typeface="Verdana"/>
                <a:sym typeface="Verdana"/>
              </a:rPr>
              <a:t>fugiat nulla pariatur</a:t>
            </a:r>
            <a:r>
              <a:rPr lang="es-419" sz="1500">
                <a:solidFill>
                  <a:srgbClr val="2E3192"/>
                </a:solidFill>
                <a:latin typeface="Verdana"/>
                <a:ea typeface="Verdana"/>
                <a:cs typeface="Verdana"/>
                <a:sym typeface="Verdana"/>
              </a:rPr>
              <a:t>. Excepteur sint occaecat cupidatat non proident, sunt in culpa qui officia deserunt mollit anim id est laborum.</a:t>
            </a:r>
            <a:endParaRPr sz="1500">
              <a:solidFill>
                <a:srgbClr val="2E3192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66" name="Google Shape;66;p14"/>
          <p:cNvSpPr txBox="1"/>
          <p:nvPr/>
        </p:nvSpPr>
        <p:spPr>
          <a:xfrm>
            <a:off x="628657" y="983770"/>
            <a:ext cx="7886700" cy="388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es-419" sz="2100" u="none" cap="none" strike="noStrike">
                <a:solidFill>
                  <a:srgbClr val="2E3192"/>
                </a:solidFill>
                <a:latin typeface="Verdana"/>
                <a:ea typeface="Verdana"/>
                <a:cs typeface="Verdana"/>
                <a:sym typeface="Verdana"/>
              </a:rPr>
              <a:t>TÍTULO DE LÁMINA</a:t>
            </a:r>
            <a:endParaRPr sz="1100">
              <a:solidFill>
                <a:srgbClr val="2E3192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0" y="0"/>
            <a:ext cx="9143496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15"/>
          <p:cNvSpPr txBox="1"/>
          <p:nvPr/>
        </p:nvSpPr>
        <p:spPr>
          <a:xfrm>
            <a:off x="3402404" y="1947863"/>
            <a:ext cx="5156700" cy="20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C4581"/>
              </a:buClr>
              <a:buSzPts val="1500"/>
              <a:buFont typeface="Arial"/>
              <a:buNone/>
            </a:pPr>
            <a:r>
              <a:rPr b="0" i="0" lang="es-419" sz="1500" u="none" cap="none" strike="noStrike">
                <a:solidFill>
                  <a:srgbClr val="2E3192"/>
                </a:solidFill>
                <a:latin typeface="Verdana"/>
                <a:ea typeface="Verdana"/>
                <a:cs typeface="Verdana"/>
                <a:sym typeface="Verdana"/>
              </a:rPr>
              <a:t>Lorem ipsum dolor sit amet, consectetur adipiscing elit, sed do eiusmod tempor incididunt ut labore et dolore magna aliqua. </a:t>
            </a:r>
            <a:r>
              <a:rPr b="1" i="0" lang="es-419" sz="1500" u="none" cap="none" strike="noStrike">
                <a:solidFill>
                  <a:srgbClr val="2E3192"/>
                </a:solidFill>
                <a:latin typeface="Verdana"/>
                <a:ea typeface="Verdana"/>
                <a:cs typeface="Verdana"/>
                <a:sym typeface="Verdana"/>
              </a:rPr>
              <a:t>Ut enim ad minim veniam</a:t>
            </a:r>
            <a:r>
              <a:rPr b="0" i="0" lang="es-419" sz="1500" u="none" cap="none" strike="noStrike">
                <a:solidFill>
                  <a:srgbClr val="2E3192"/>
                </a:solidFill>
                <a:latin typeface="Verdana"/>
                <a:ea typeface="Verdana"/>
                <a:cs typeface="Verdana"/>
                <a:sym typeface="Verdana"/>
              </a:rPr>
              <a:t>, quis nostrud exercitation ullamco laboris nisi ut aliquip ex ea commodo consequat. Duis aute irure dolor in reprehenderit in voluptate velit esse cillum dolore eu </a:t>
            </a:r>
            <a:r>
              <a:rPr b="1" i="0" lang="es-419" sz="1500" u="none" cap="none" strike="noStrike">
                <a:solidFill>
                  <a:srgbClr val="2E3192"/>
                </a:solidFill>
                <a:latin typeface="Verdana"/>
                <a:ea typeface="Verdana"/>
                <a:cs typeface="Verdana"/>
                <a:sym typeface="Verdana"/>
              </a:rPr>
              <a:t>fugiat nulla pariatur</a:t>
            </a:r>
            <a:r>
              <a:rPr b="0" i="0" lang="es-419" sz="1500" u="none" cap="none" strike="noStrike">
                <a:solidFill>
                  <a:srgbClr val="2E3192"/>
                </a:solidFill>
                <a:latin typeface="Verdana"/>
                <a:ea typeface="Verdana"/>
                <a:cs typeface="Verdana"/>
                <a:sym typeface="Verdana"/>
              </a:rPr>
              <a:t>. Excepteur sint occaecat cupidatat non proident, sunt in culpa qui officia deserunt mollit anim id est laborum.</a:t>
            </a:r>
            <a:endParaRPr sz="1100">
              <a:solidFill>
                <a:srgbClr val="2E3192"/>
              </a:solidFill>
            </a:endParaRPr>
          </a:p>
        </p:txBody>
      </p:sp>
      <p:pic>
        <p:nvPicPr>
          <p:cNvPr id="73" name="Google Shape;73;p15"/>
          <p:cNvPicPr preferRelativeResize="0"/>
          <p:nvPr/>
        </p:nvPicPr>
        <p:blipFill rotWithShape="1">
          <a:blip r:embed="rId4">
            <a:alphaModFix/>
          </a:blip>
          <a:srcRect b="0" l="0" r="11166" t="0"/>
          <a:stretch/>
        </p:blipFill>
        <p:spPr>
          <a:xfrm>
            <a:off x="681826" y="1947863"/>
            <a:ext cx="2559106" cy="1920478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628657" y="983770"/>
            <a:ext cx="7886700" cy="388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es-419" sz="2100" u="none" cap="none" strike="noStrike">
                <a:solidFill>
                  <a:srgbClr val="2E3192"/>
                </a:solidFill>
                <a:latin typeface="Verdana"/>
                <a:ea typeface="Verdana"/>
                <a:cs typeface="Verdana"/>
                <a:sym typeface="Verdana"/>
              </a:rPr>
              <a:t>TÍTULO DE LÁMINA</a:t>
            </a:r>
            <a:endParaRPr sz="1100">
              <a:solidFill>
                <a:srgbClr val="2E3192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0" y="0"/>
            <a:ext cx="9143496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16"/>
          <p:cNvSpPr txBox="1"/>
          <p:nvPr/>
        </p:nvSpPr>
        <p:spPr>
          <a:xfrm>
            <a:off x="628638" y="2220144"/>
            <a:ext cx="4901700" cy="1422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 lnSpcReduction="10000"/>
          </a:bodyPr>
          <a:lstStyle/>
          <a:p>
            <a:pPr indent="-254000" lvl="0" marL="2540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E3192"/>
              </a:buClr>
              <a:buSzPts val="1400"/>
              <a:buChar char="•"/>
            </a:pPr>
            <a:r>
              <a:rPr b="1" lang="es-419">
                <a:solidFill>
                  <a:srgbClr val="2E3192"/>
                </a:solidFill>
                <a:latin typeface="Verdana"/>
                <a:ea typeface="Verdana"/>
                <a:cs typeface="Verdana"/>
                <a:sym typeface="Verdana"/>
              </a:rPr>
              <a:t>Texto de lámina. Lorem Ipsum dolor est.</a:t>
            </a:r>
            <a:endParaRPr sz="1500">
              <a:solidFill>
                <a:srgbClr val="2E3192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254000" lvl="0" marL="2540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2E3192"/>
              </a:buClr>
              <a:buSzPts val="1400"/>
              <a:buChar char="•"/>
            </a:pPr>
            <a:r>
              <a:rPr b="1" lang="es-419">
                <a:solidFill>
                  <a:srgbClr val="2E3192"/>
                </a:solidFill>
                <a:latin typeface="Verdana"/>
                <a:ea typeface="Verdana"/>
                <a:cs typeface="Verdana"/>
                <a:sym typeface="Verdana"/>
              </a:rPr>
              <a:t>Texto de lámina. Lorem Ipsum dolor est.</a:t>
            </a:r>
            <a:endParaRPr sz="1500">
              <a:solidFill>
                <a:srgbClr val="2E3192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254000" lvl="0" marL="2540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2E3192"/>
              </a:buClr>
              <a:buSzPts val="1400"/>
              <a:buChar char="•"/>
            </a:pPr>
            <a:r>
              <a:rPr b="1" lang="es-419">
                <a:solidFill>
                  <a:srgbClr val="2E3192"/>
                </a:solidFill>
                <a:latin typeface="Verdana"/>
                <a:ea typeface="Verdana"/>
                <a:cs typeface="Verdana"/>
                <a:sym typeface="Verdana"/>
              </a:rPr>
              <a:t>Texto de lámina. Lorem Ipsum dolor est.</a:t>
            </a:r>
            <a:endParaRPr sz="1500">
              <a:solidFill>
                <a:srgbClr val="2E3192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254000" lvl="0" marL="2540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2E3192"/>
              </a:buClr>
              <a:buSzPts val="1400"/>
              <a:buChar char="•"/>
            </a:pPr>
            <a:r>
              <a:rPr b="1" lang="es-419">
                <a:solidFill>
                  <a:srgbClr val="2E3192"/>
                </a:solidFill>
                <a:latin typeface="Verdana"/>
                <a:ea typeface="Verdana"/>
                <a:cs typeface="Verdana"/>
                <a:sym typeface="Verdana"/>
              </a:rPr>
              <a:t>Texto de lámina. Lorem Ipsum dolor est.</a:t>
            </a:r>
            <a:endParaRPr sz="1500">
              <a:solidFill>
                <a:srgbClr val="2E3192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165100" lvl="0" marL="2540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2E3192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81" name="Google Shape;81;p16"/>
          <p:cNvPicPr preferRelativeResize="0"/>
          <p:nvPr/>
        </p:nvPicPr>
        <p:blipFill rotWithShape="1">
          <a:blip r:embed="rId4">
            <a:alphaModFix/>
          </a:blip>
          <a:srcRect b="0" l="29529" r="23782" t="0"/>
          <a:stretch/>
        </p:blipFill>
        <p:spPr>
          <a:xfrm>
            <a:off x="5830575" y="249050"/>
            <a:ext cx="3178250" cy="4538351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628657" y="983770"/>
            <a:ext cx="7886700" cy="388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es-419" sz="2100" u="none" cap="none" strike="noStrike">
                <a:solidFill>
                  <a:srgbClr val="2E3192"/>
                </a:solidFill>
                <a:latin typeface="Verdana"/>
                <a:ea typeface="Verdana"/>
                <a:cs typeface="Verdana"/>
                <a:sym typeface="Verdana"/>
              </a:rPr>
              <a:t>TÍTULO DE LÁMINA</a:t>
            </a:r>
            <a:endParaRPr sz="1100">
              <a:solidFill>
                <a:srgbClr val="2E3192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0" y="0"/>
            <a:ext cx="9143496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7"/>
          <p:cNvSpPr txBox="1"/>
          <p:nvPr/>
        </p:nvSpPr>
        <p:spPr>
          <a:xfrm>
            <a:off x="628657" y="983770"/>
            <a:ext cx="7886700" cy="388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es-419" sz="2100" u="none" cap="none" strike="noStrike">
                <a:solidFill>
                  <a:srgbClr val="2E3192"/>
                </a:solidFill>
                <a:latin typeface="Verdana"/>
                <a:ea typeface="Verdana"/>
                <a:cs typeface="Verdana"/>
                <a:sym typeface="Verdana"/>
              </a:rPr>
              <a:t>TÍTULO DE LÁMINA</a:t>
            </a:r>
            <a:endParaRPr sz="1100">
              <a:solidFill>
                <a:srgbClr val="2E3192"/>
              </a:solidFill>
            </a:endParaRPr>
          </a:p>
        </p:txBody>
      </p:sp>
      <p:sp>
        <p:nvSpPr>
          <p:cNvPr id="89" name="Google Shape;89;p17"/>
          <p:cNvSpPr txBox="1"/>
          <p:nvPr/>
        </p:nvSpPr>
        <p:spPr>
          <a:xfrm>
            <a:off x="628638" y="2220144"/>
            <a:ext cx="4901700" cy="1422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 lnSpcReduction="10000"/>
          </a:bodyPr>
          <a:lstStyle/>
          <a:p>
            <a:pPr indent="-254000" lvl="0" marL="2540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E3192"/>
              </a:buClr>
              <a:buSzPts val="1400"/>
              <a:buChar char="•"/>
            </a:pPr>
            <a:r>
              <a:rPr b="1" lang="es-419">
                <a:solidFill>
                  <a:srgbClr val="2E3192"/>
                </a:solidFill>
                <a:latin typeface="Verdana"/>
                <a:ea typeface="Verdana"/>
                <a:cs typeface="Verdana"/>
                <a:sym typeface="Verdana"/>
              </a:rPr>
              <a:t>Texto de lámina. Lorem Ipsum dolor est.</a:t>
            </a:r>
            <a:endParaRPr sz="1500">
              <a:solidFill>
                <a:srgbClr val="2E3192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254000" lvl="0" marL="2540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2E3192"/>
              </a:buClr>
              <a:buSzPts val="1400"/>
              <a:buChar char="•"/>
            </a:pPr>
            <a:r>
              <a:rPr b="1" lang="es-419">
                <a:solidFill>
                  <a:srgbClr val="2E3192"/>
                </a:solidFill>
                <a:latin typeface="Verdana"/>
                <a:ea typeface="Verdana"/>
                <a:cs typeface="Verdana"/>
                <a:sym typeface="Verdana"/>
              </a:rPr>
              <a:t>Texto de lámina. Lorem Ipsum dolor est.</a:t>
            </a:r>
            <a:endParaRPr sz="1500">
              <a:solidFill>
                <a:srgbClr val="2E3192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254000" lvl="0" marL="2540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2E3192"/>
              </a:buClr>
              <a:buSzPts val="1400"/>
              <a:buChar char="•"/>
            </a:pPr>
            <a:r>
              <a:rPr b="1" lang="es-419">
                <a:solidFill>
                  <a:srgbClr val="2E3192"/>
                </a:solidFill>
                <a:latin typeface="Verdana"/>
                <a:ea typeface="Verdana"/>
                <a:cs typeface="Verdana"/>
                <a:sym typeface="Verdana"/>
              </a:rPr>
              <a:t>Texto de lámina. Lorem Ipsum dolor est.</a:t>
            </a:r>
            <a:endParaRPr sz="1500">
              <a:solidFill>
                <a:srgbClr val="2E3192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254000" lvl="0" marL="2540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2E3192"/>
              </a:buClr>
              <a:buSzPts val="1400"/>
              <a:buChar char="•"/>
            </a:pPr>
            <a:r>
              <a:rPr b="1" lang="es-419">
                <a:solidFill>
                  <a:srgbClr val="2E3192"/>
                </a:solidFill>
                <a:latin typeface="Verdana"/>
                <a:ea typeface="Verdana"/>
                <a:cs typeface="Verdana"/>
                <a:sym typeface="Verdana"/>
              </a:rPr>
              <a:t>Texto de lámina. Lorem Ipsum dolor est.</a:t>
            </a:r>
            <a:endParaRPr sz="1500">
              <a:solidFill>
                <a:srgbClr val="2E3192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165100" lvl="0" marL="2540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2E3192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9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0" y="0"/>
            <a:ext cx="9143496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18"/>
          <p:cNvSpPr txBox="1"/>
          <p:nvPr/>
        </p:nvSpPr>
        <p:spPr>
          <a:xfrm>
            <a:off x="725654" y="2462213"/>
            <a:ext cx="2521800" cy="1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500">
                <a:solidFill>
                  <a:srgbClr val="2E3192"/>
                </a:solidFill>
                <a:latin typeface="Verdana"/>
                <a:ea typeface="Verdana"/>
                <a:cs typeface="Verdana"/>
                <a:sym typeface="Verdana"/>
              </a:rPr>
              <a:t>Lorem ipsum dolor sit amet, consectetur adipiscing elit, </a:t>
            </a:r>
            <a:r>
              <a:rPr b="1" lang="es-419" sz="1500">
                <a:solidFill>
                  <a:srgbClr val="2E3192"/>
                </a:solidFill>
                <a:latin typeface="Verdana"/>
                <a:ea typeface="Verdana"/>
                <a:cs typeface="Verdana"/>
                <a:sym typeface="Verdana"/>
              </a:rPr>
              <a:t>sed do eiusmod tempor </a:t>
            </a:r>
            <a:r>
              <a:rPr lang="es-419" sz="1500">
                <a:solidFill>
                  <a:srgbClr val="2E3192"/>
                </a:solidFill>
                <a:latin typeface="Verdana"/>
                <a:ea typeface="Verdana"/>
                <a:cs typeface="Verdana"/>
                <a:sym typeface="Verdana"/>
              </a:rPr>
              <a:t>incididunt ut labore et dolore magna aliqua</a:t>
            </a:r>
            <a:endParaRPr sz="1500">
              <a:solidFill>
                <a:srgbClr val="2E3192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96" name="Google Shape;96;p18"/>
          <p:cNvSpPr txBox="1"/>
          <p:nvPr/>
        </p:nvSpPr>
        <p:spPr>
          <a:xfrm>
            <a:off x="3342647" y="2462213"/>
            <a:ext cx="2521800" cy="1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500"/>
              <a:buFont typeface="Arial"/>
              <a:buNone/>
            </a:pPr>
            <a:r>
              <a:rPr b="0" i="0" lang="es-419" sz="1500" u="none" cap="none" strike="noStrike">
                <a:solidFill>
                  <a:srgbClr val="2E3192"/>
                </a:solidFill>
                <a:latin typeface="Verdana"/>
                <a:ea typeface="Verdana"/>
                <a:cs typeface="Verdana"/>
                <a:sym typeface="Verdana"/>
              </a:rPr>
              <a:t>Lorem ipsum dolor sit amet, </a:t>
            </a:r>
            <a:r>
              <a:rPr b="1" i="0" lang="es-419" sz="1500" u="none" cap="none" strike="noStrike">
                <a:solidFill>
                  <a:srgbClr val="2E3192"/>
                </a:solidFill>
                <a:latin typeface="Verdana"/>
                <a:ea typeface="Verdana"/>
                <a:cs typeface="Verdana"/>
                <a:sym typeface="Verdana"/>
              </a:rPr>
              <a:t>consectetur adipiscing elit</a:t>
            </a:r>
            <a:r>
              <a:rPr b="0" i="0" lang="es-419" sz="1500" u="none" cap="none" strike="noStrike">
                <a:solidFill>
                  <a:srgbClr val="2E3192"/>
                </a:solidFill>
                <a:latin typeface="Verdana"/>
                <a:ea typeface="Verdana"/>
                <a:cs typeface="Verdana"/>
                <a:sym typeface="Verdana"/>
              </a:rPr>
              <a:t>, sed do eiusmod tempor incididunt ut labore et dolore magna aliqua</a:t>
            </a:r>
            <a:endParaRPr b="0" i="0" sz="1500" u="none" cap="none" strike="noStrike">
              <a:solidFill>
                <a:srgbClr val="2E3192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97" name="Google Shape;97;p18"/>
          <p:cNvSpPr txBox="1"/>
          <p:nvPr/>
        </p:nvSpPr>
        <p:spPr>
          <a:xfrm>
            <a:off x="5896538" y="2462213"/>
            <a:ext cx="2521800" cy="1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500"/>
              <a:buFont typeface="Arial"/>
              <a:buNone/>
            </a:pPr>
            <a:r>
              <a:rPr b="1" i="0" lang="es-419" sz="1500" u="none" cap="none" strike="noStrike">
                <a:solidFill>
                  <a:srgbClr val="2E3192"/>
                </a:solidFill>
                <a:latin typeface="Verdana"/>
                <a:ea typeface="Verdana"/>
                <a:cs typeface="Verdana"/>
                <a:sym typeface="Verdana"/>
              </a:rPr>
              <a:t>Lorem ipsum dolor sit </a:t>
            </a:r>
            <a:r>
              <a:rPr b="0" i="0" lang="es-419" sz="1500" u="none" cap="none" strike="noStrike">
                <a:solidFill>
                  <a:srgbClr val="2E3192"/>
                </a:solidFill>
                <a:latin typeface="Verdana"/>
                <a:ea typeface="Verdana"/>
                <a:cs typeface="Verdana"/>
                <a:sym typeface="Verdana"/>
              </a:rPr>
              <a:t>amet, consectetur adipiscing elit, sed do eiusmod tempor incididunt ut labore et dolore magna aliqua</a:t>
            </a:r>
            <a:endParaRPr b="0" i="0" sz="1500" u="none" cap="none" strike="noStrike">
              <a:solidFill>
                <a:srgbClr val="2E3192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98" name="Google Shape;98;p18"/>
          <p:cNvSpPr txBox="1"/>
          <p:nvPr/>
        </p:nvSpPr>
        <p:spPr>
          <a:xfrm>
            <a:off x="628657" y="983770"/>
            <a:ext cx="7886700" cy="388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es-419" sz="2100" u="none" cap="none" strike="noStrike">
                <a:solidFill>
                  <a:srgbClr val="2E3192"/>
                </a:solidFill>
                <a:latin typeface="Verdana"/>
                <a:ea typeface="Verdana"/>
                <a:cs typeface="Verdana"/>
                <a:sym typeface="Verdana"/>
              </a:rPr>
              <a:t>TÍTULO DE LÁMINA</a:t>
            </a:r>
            <a:endParaRPr sz="1100">
              <a:solidFill>
                <a:srgbClr val="2E3192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0" y="0"/>
            <a:ext cx="9143496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19"/>
          <p:cNvSpPr txBox="1"/>
          <p:nvPr/>
        </p:nvSpPr>
        <p:spPr>
          <a:xfrm>
            <a:off x="725654" y="2462213"/>
            <a:ext cx="2521800" cy="1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500">
                <a:solidFill>
                  <a:srgbClr val="2E3192"/>
                </a:solidFill>
                <a:latin typeface="Verdana"/>
                <a:ea typeface="Verdana"/>
                <a:cs typeface="Verdana"/>
                <a:sym typeface="Verdana"/>
              </a:rPr>
              <a:t>Lorem ipsum dolor sit amet, consectetur adipiscing elit, </a:t>
            </a:r>
            <a:r>
              <a:rPr b="1" lang="es-419" sz="1500">
                <a:solidFill>
                  <a:srgbClr val="2E3192"/>
                </a:solidFill>
                <a:latin typeface="Verdana"/>
                <a:ea typeface="Verdana"/>
                <a:cs typeface="Verdana"/>
                <a:sym typeface="Verdana"/>
              </a:rPr>
              <a:t>sed do eiusmod tempor </a:t>
            </a:r>
            <a:r>
              <a:rPr lang="es-419" sz="1500">
                <a:solidFill>
                  <a:srgbClr val="2E3192"/>
                </a:solidFill>
                <a:latin typeface="Verdana"/>
                <a:ea typeface="Verdana"/>
                <a:cs typeface="Verdana"/>
                <a:sym typeface="Verdana"/>
              </a:rPr>
              <a:t>incididunt ut labore et dolore magna aliqua</a:t>
            </a:r>
            <a:endParaRPr sz="1500">
              <a:solidFill>
                <a:srgbClr val="2E3192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05" name="Google Shape;105;p19"/>
          <p:cNvSpPr txBox="1"/>
          <p:nvPr/>
        </p:nvSpPr>
        <p:spPr>
          <a:xfrm>
            <a:off x="3342647" y="2462213"/>
            <a:ext cx="2521800" cy="1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500"/>
              <a:buFont typeface="Arial"/>
              <a:buNone/>
            </a:pPr>
            <a:r>
              <a:rPr b="0" i="0" lang="es-419" sz="1500" u="none" cap="none" strike="noStrike">
                <a:solidFill>
                  <a:srgbClr val="2E3192"/>
                </a:solidFill>
                <a:latin typeface="Verdana"/>
                <a:ea typeface="Verdana"/>
                <a:cs typeface="Verdana"/>
                <a:sym typeface="Verdana"/>
              </a:rPr>
              <a:t>Lorem ipsum dolor sit amet, </a:t>
            </a:r>
            <a:r>
              <a:rPr b="1" i="0" lang="es-419" sz="1500" u="none" cap="none" strike="noStrike">
                <a:solidFill>
                  <a:srgbClr val="2E3192"/>
                </a:solidFill>
                <a:latin typeface="Verdana"/>
                <a:ea typeface="Verdana"/>
                <a:cs typeface="Verdana"/>
                <a:sym typeface="Verdana"/>
              </a:rPr>
              <a:t>consectetur adipiscing elit</a:t>
            </a:r>
            <a:r>
              <a:rPr b="0" i="0" lang="es-419" sz="1500" u="none" cap="none" strike="noStrike">
                <a:solidFill>
                  <a:srgbClr val="2E3192"/>
                </a:solidFill>
                <a:latin typeface="Verdana"/>
                <a:ea typeface="Verdana"/>
                <a:cs typeface="Verdana"/>
                <a:sym typeface="Verdana"/>
              </a:rPr>
              <a:t>, sed do eiusmod tempor incididunt ut labore et dolore magna aliqua</a:t>
            </a:r>
            <a:endParaRPr b="0" i="0" sz="1500" u="none" cap="none" strike="noStrike">
              <a:solidFill>
                <a:srgbClr val="2E3192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06" name="Google Shape;106;p19"/>
          <p:cNvSpPr txBox="1"/>
          <p:nvPr/>
        </p:nvSpPr>
        <p:spPr>
          <a:xfrm>
            <a:off x="5896538" y="2462213"/>
            <a:ext cx="2521800" cy="1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500"/>
              <a:buFont typeface="Arial"/>
              <a:buNone/>
            </a:pPr>
            <a:r>
              <a:rPr b="1" i="0" lang="es-419" sz="1500" u="none" cap="none" strike="noStrike">
                <a:solidFill>
                  <a:srgbClr val="2E3192"/>
                </a:solidFill>
                <a:latin typeface="Verdana"/>
                <a:ea typeface="Verdana"/>
                <a:cs typeface="Verdana"/>
                <a:sym typeface="Verdana"/>
              </a:rPr>
              <a:t>Lorem ipsum dolor sit </a:t>
            </a:r>
            <a:r>
              <a:rPr b="0" i="0" lang="es-419" sz="1500" u="none" cap="none" strike="noStrike">
                <a:solidFill>
                  <a:srgbClr val="2E3192"/>
                </a:solidFill>
                <a:latin typeface="Verdana"/>
                <a:ea typeface="Verdana"/>
                <a:cs typeface="Verdana"/>
                <a:sym typeface="Verdana"/>
              </a:rPr>
              <a:t>amet, consectetur adipiscing elit, sed do eiusmod tempor incididunt ut labore et dolore magna aliqua</a:t>
            </a:r>
            <a:endParaRPr b="0" i="0" sz="1500" u="none" cap="none" strike="noStrike">
              <a:solidFill>
                <a:srgbClr val="2E3192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-137"/>
            <a:ext cx="9144001" cy="514378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08975" y="1638775"/>
            <a:ext cx="3726050" cy="1865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