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70" r:id="rId4"/>
    <p:sldMasterId id="214748367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3c5ada25ca5_1_45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7" name="Google Shape;97;g3c5ada25ca5_1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3c5ada25ca5_1_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6" name="Google Shape;106;g3c5ada25ca5_1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3c5ada25ca5_1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3" name="Google Shape;113;g3c5ada25ca5_1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3c5ada25ca5_1_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1" name="Google Shape;121;g3c5ada25ca5_1_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3c5ada25ca5_1_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9" name="Google Shape;129;g3c5ada25ca5_1_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3c5ada25ca5_1_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6" name="Google Shape;136;g3c5ada25ca5_1_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3c5ada25ca5_1_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5" name="Google Shape;145;g3c5ada25ca5_1_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3c5ada25ca5_1_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3" name="Google Shape;153;g3c5ada25ca5_1_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56" name="Google Shape;56;p14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57" name="Google Shape;57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0" name="Google Shape;60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1" name="Google Shape;61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6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64" name="Google Shape;64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7" name="Google Shape;67;p1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68" name="Google Shape;68;p17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69" name="Google Shape;69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2" name="Google Shape;72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75" name="Google Shape;75;p19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6" name="Google Shape;76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0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79" name="Google Shape;79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1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" name="Google Shape;82;p21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83" name="Google Shape;83;p21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84" name="Google Shape;84;p21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85" name="Google Shape;85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2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88" name="Google Shape;88;p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3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91" name="Google Shape;91;p23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92" name="Google Shape;92;p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Relationship Id="rId4" Type="http://schemas.openxmlformats.org/officeDocument/2006/relationships/image" Target="../media/image7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Relationship Id="rId4" Type="http://schemas.openxmlformats.org/officeDocument/2006/relationships/image" Target="../media/image4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Google Shape;99;p25" title="Primer Fondo PPT-2 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50" y="0"/>
            <a:ext cx="9140300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25"/>
          <p:cNvSpPr txBox="1"/>
          <p:nvPr/>
        </p:nvSpPr>
        <p:spPr>
          <a:xfrm>
            <a:off x="628650" y="1831281"/>
            <a:ext cx="7886700" cy="627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s-419" sz="30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TÍTULO DE LÁMINA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25"/>
          <p:cNvSpPr txBox="1"/>
          <p:nvPr/>
        </p:nvSpPr>
        <p:spPr>
          <a:xfrm>
            <a:off x="2162175" y="2525416"/>
            <a:ext cx="4819800" cy="259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s-419" sz="11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BAJADA DE LÁMINA</a:t>
            </a:r>
            <a:endParaRPr b="0" i="0" sz="1100" u="none" cap="none" strike="noStrike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25"/>
          <p:cNvSpPr txBox="1"/>
          <p:nvPr/>
        </p:nvSpPr>
        <p:spPr>
          <a:xfrm>
            <a:off x="3007519" y="1502669"/>
            <a:ext cx="2991000" cy="196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 fontScale="55000" lnSpcReduction="20000"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None/>
            </a:pPr>
            <a:r>
              <a:rPr b="0" i="0" lang="es-419" sz="21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Epígrafe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3" name="Google Shape;103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07525" y="3217366"/>
            <a:ext cx="2991002" cy="13815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Google Shape;108;p26" title="Fondo PPT-1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26"/>
          <p:cNvSpPr txBox="1"/>
          <p:nvPr/>
        </p:nvSpPr>
        <p:spPr>
          <a:xfrm>
            <a:off x="2800847" y="1960713"/>
            <a:ext cx="5466300" cy="2688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es-419" sz="1500" u="none" cap="none" strike="noStrik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Lorem ipsum dolor sit amet, consectetur adipiscing elit, sed do eiusmod tempor incididunt ut labore et dolore magna aliqua. </a:t>
            </a:r>
            <a:r>
              <a:rPr b="1" i="0" lang="es-419" sz="1500" u="none" cap="none" strike="noStrik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Ut enim ad minim veniam</a:t>
            </a:r>
            <a:r>
              <a:rPr b="0" i="0" lang="es-419" sz="1500" u="none" cap="none" strike="noStrik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, quis nostrud exercitation ullamco laboris nisi ut aliquip ex ea commodo consequat. Duis aute irure dolor in reprehenderit in voluptate velit esse cillum dolore eu </a:t>
            </a:r>
            <a:r>
              <a:rPr b="1" i="0" lang="es-419" sz="1500" u="none" cap="none" strike="noStrik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fugiat nulla pariatur</a:t>
            </a:r>
            <a:r>
              <a:rPr b="0" i="0" lang="es-419" sz="1500" u="none" cap="none" strike="noStrik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. Excepteur sint occaecat cupidatat non proident, sunt in culpa qui officia deserunt mollit anim id est laborum.</a:t>
            </a:r>
            <a:endParaRPr b="0" i="0" sz="1500" u="none" cap="none" strike="noStrike">
              <a:solidFill>
                <a:srgbClr val="25306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10" name="Google Shape;110;p26"/>
          <p:cNvSpPr txBox="1"/>
          <p:nvPr/>
        </p:nvSpPr>
        <p:spPr>
          <a:xfrm>
            <a:off x="628657" y="983770"/>
            <a:ext cx="7886700" cy="388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1" i="0" lang="es-419" sz="2100" u="none" cap="none" strike="noStrik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TÍTULO DE LÁMINA</a:t>
            </a:r>
            <a:endParaRPr b="0" i="0" sz="1100" u="none" cap="none" strike="noStrike">
              <a:solidFill>
                <a:srgbClr val="25306B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Google Shape;115;p27" title="Fondo PPT-1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27"/>
          <p:cNvSpPr txBox="1"/>
          <p:nvPr/>
        </p:nvSpPr>
        <p:spPr>
          <a:xfrm>
            <a:off x="3402404" y="1947863"/>
            <a:ext cx="5156700" cy="2069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4581"/>
              </a:buClr>
              <a:buSzPts val="1500"/>
              <a:buFont typeface="Arial"/>
              <a:buNone/>
            </a:pPr>
            <a:r>
              <a:rPr b="0" i="0" lang="es-419" sz="1500" u="none" cap="none" strike="noStrike">
                <a:solidFill>
                  <a:srgbClr val="2E3192"/>
                </a:solidFill>
                <a:latin typeface="Verdana"/>
                <a:ea typeface="Verdana"/>
                <a:cs typeface="Verdana"/>
                <a:sym typeface="Verdana"/>
              </a:rPr>
              <a:t>Lorem ipsum dolor sit amet, consectetur adipiscing elit, sed do eiusmod tempor incididunt ut labore et dolore magna aliqua. </a:t>
            </a:r>
            <a:r>
              <a:rPr b="1" i="0" lang="es-419" sz="1500" u="none" cap="none" strike="noStrike">
                <a:solidFill>
                  <a:srgbClr val="2E3192"/>
                </a:solidFill>
                <a:latin typeface="Verdana"/>
                <a:ea typeface="Verdana"/>
                <a:cs typeface="Verdana"/>
                <a:sym typeface="Verdana"/>
              </a:rPr>
              <a:t>Ut enim ad minim veniam</a:t>
            </a:r>
            <a:r>
              <a:rPr b="0" i="0" lang="es-419" sz="1500" u="none" cap="none" strike="noStrike">
                <a:solidFill>
                  <a:srgbClr val="2E3192"/>
                </a:solidFill>
                <a:latin typeface="Verdana"/>
                <a:ea typeface="Verdana"/>
                <a:cs typeface="Verdana"/>
                <a:sym typeface="Verdana"/>
              </a:rPr>
              <a:t>, quis nostrud exercitation ullamco laboris nisi ut aliquip ex ea commodo consequat. Duis aute irure dolor in reprehenderit in voluptate velit esse cillum dolore eu </a:t>
            </a:r>
            <a:r>
              <a:rPr b="1" i="0" lang="es-419" sz="1500" u="none" cap="none" strike="noStrike">
                <a:solidFill>
                  <a:srgbClr val="2E3192"/>
                </a:solidFill>
                <a:latin typeface="Verdana"/>
                <a:ea typeface="Verdana"/>
                <a:cs typeface="Verdana"/>
                <a:sym typeface="Verdana"/>
              </a:rPr>
              <a:t>fugiat nulla pariatur</a:t>
            </a:r>
            <a:r>
              <a:rPr b="0" i="0" lang="es-419" sz="1500" u="none" cap="none" strike="noStrike">
                <a:solidFill>
                  <a:srgbClr val="2E3192"/>
                </a:solidFill>
                <a:latin typeface="Verdana"/>
                <a:ea typeface="Verdana"/>
                <a:cs typeface="Verdana"/>
                <a:sym typeface="Verdana"/>
              </a:rPr>
              <a:t>. Excepteur sint occaecat cupidatat non proident, sunt in culpa qui officia deserunt mollit anim id est laborum.</a:t>
            </a:r>
            <a:endParaRPr b="0" i="0" sz="1100" u="none" cap="none" strike="noStrike">
              <a:solidFill>
                <a:srgbClr val="2E319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7" name="Google Shape;117;p27"/>
          <p:cNvPicPr preferRelativeResize="0"/>
          <p:nvPr/>
        </p:nvPicPr>
        <p:blipFill rotWithShape="1">
          <a:blip r:embed="rId4">
            <a:alphaModFix/>
          </a:blip>
          <a:srcRect b="0" l="0" r="11166" t="0"/>
          <a:stretch/>
        </p:blipFill>
        <p:spPr>
          <a:xfrm>
            <a:off x="681826" y="1947863"/>
            <a:ext cx="2559106" cy="1920478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27"/>
          <p:cNvSpPr txBox="1"/>
          <p:nvPr/>
        </p:nvSpPr>
        <p:spPr>
          <a:xfrm>
            <a:off x="628657" y="983770"/>
            <a:ext cx="7886700" cy="388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1" i="0" lang="es-419" sz="2100" u="none" cap="none" strike="noStrike">
                <a:solidFill>
                  <a:srgbClr val="2E3192"/>
                </a:solidFill>
                <a:latin typeface="Verdana"/>
                <a:ea typeface="Verdana"/>
                <a:cs typeface="Verdana"/>
                <a:sym typeface="Verdana"/>
              </a:rPr>
              <a:t>TÍTULO DE LÁMINA</a:t>
            </a:r>
            <a:endParaRPr b="0" i="0" sz="1100" u="none" cap="none" strike="noStrike">
              <a:solidFill>
                <a:srgbClr val="2E319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Google Shape;123;p28" title="Fondo PPT-3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339"/>
            <a:ext cx="9143998" cy="5140822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28"/>
          <p:cNvSpPr txBox="1"/>
          <p:nvPr/>
        </p:nvSpPr>
        <p:spPr>
          <a:xfrm>
            <a:off x="628638" y="2220144"/>
            <a:ext cx="4901700" cy="1422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 lnSpcReduction="10000"/>
          </a:bodyPr>
          <a:lstStyle/>
          <a:p>
            <a:pPr indent="-254000" lvl="0" marL="2540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Char char="•"/>
            </a:pPr>
            <a:r>
              <a:rPr b="1" i="0" lang="es-419" sz="1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Texto de lámina. Lorem Ipsum dolor est.</a:t>
            </a:r>
            <a:endParaRPr b="0" i="0" sz="1500" u="none" cap="none" strike="noStrike">
              <a:solidFill>
                <a:srgbClr val="0C458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254000" lvl="0" marL="254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Char char="•"/>
            </a:pPr>
            <a:r>
              <a:rPr b="1" i="0" lang="es-419" sz="1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Texto de lámina. Lorem Ipsum dolor est.</a:t>
            </a:r>
            <a:endParaRPr b="0" i="0" sz="1500" u="none" cap="none" strike="noStrike">
              <a:solidFill>
                <a:srgbClr val="0C458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254000" lvl="0" marL="254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Char char="•"/>
            </a:pPr>
            <a:r>
              <a:rPr b="1" i="0" lang="es-419" sz="1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Texto de lámina. Lorem Ipsum dolor est.</a:t>
            </a:r>
            <a:endParaRPr b="0" i="0" sz="1500" u="none" cap="none" strike="noStrike">
              <a:solidFill>
                <a:srgbClr val="0C458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254000" lvl="0" marL="254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Char char="•"/>
            </a:pPr>
            <a:r>
              <a:rPr b="1" i="0" lang="es-419" sz="14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Texto de lámina. Lorem Ipsum dolor est.</a:t>
            </a:r>
            <a:endParaRPr b="0" i="0" sz="1500" u="none" cap="none" strike="noStrike">
              <a:solidFill>
                <a:srgbClr val="0C458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165100" lvl="0" marL="254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C458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125" name="Google Shape;125;p28"/>
          <p:cNvPicPr preferRelativeResize="0"/>
          <p:nvPr/>
        </p:nvPicPr>
        <p:blipFill rotWithShape="1">
          <a:blip r:embed="rId4">
            <a:alphaModFix/>
          </a:blip>
          <a:srcRect b="0" l="29529" r="23782" t="0"/>
          <a:stretch/>
        </p:blipFill>
        <p:spPr>
          <a:xfrm>
            <a:off x="5830575" y="249050"/>
            <a:ext cx="3178250" cy="4538351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28"/>
          <p:cNvSpPr txBox="1"/>
          <p:nvPr/>
        </p:nvSpPr>
        <p:spPr>
          <a:xfrm>
            <a:off x="628657" y="983770"/>
            <a:ext cx="7886700" cy="388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1" i="0" lang="es-419" sz="21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TÍTULO DE LÁMINA</a:t>
            </a:r>
            <a:endParaRPr b="0" i="0" sz="11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p29" title="Fondo PPT-3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339"/>
            <a:ext cx="9143998" cy="5140822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29"/>
          <p:cNvSpPr txBox="1"/>
          <p:nvPr/>
        </p:nvSpPr>
        <p:spPr>
          <a:xfrm>
            <a:off x="628656" y="2215753"/>
            <a:ext cx="4901700" cy="1424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 lnSpcReduction="10000"/>
          </a:bodyPr>
          <a:lstStyle/>
          <a:p>
            <a:pPr indent="-247650" lvl="0" marL="2540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</a:pPr>
            <a:r>
              <a:rPr b="1" i="0" lang="es-419" sz="1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Texto de lámina. Lorem Ipsum dolor est.</a:t>
            </a:r>
            <a:endParaRPr b="0" i="0" sz="15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247650" lvl="0" marL="254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</a:pPr>
            <a:r>
              <a:rPr b="1" i="0" lang="es-419" sz="1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Texto de lámina. Lorem Ipsum dolor est.</a:t>
            </a:r>
            <a:endParaRPr b="0" i="0" sz="15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247650" lvl="0" marL="254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</a:pPr>
            <a:r>
              <a:rPr b="1" i="0" lang="es-419" sz="1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Texto de lámina. Lorem Ipsum dolor est.</a:t>
            </a:r>
            <a:endParaRPr b="0" i="0" sz="15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247650" lvl="0" marL="254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</a:pPr>
            <a:r>
              <a:rPr b="1" i="0" lang="es-419" sz="1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Texto de lámina. Lorem Ipsum dolor est.</a:t>
            </a:r>
            <a:endParaRPr b="0" i="0" sz="15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152400" lvl="0" marL="254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33" name="Google Shape;133;p29"/>
          <p:cNvSpPr txBox="1"/>
          <p:nvPr/>
        </p:nvSpPr>
        <p:spPr>
          <a:xfrm>
            <a:off x="628657" y="983770"/>
            <a:ext cx="7886700" cy="388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1" i="0" lang="es-419" sz="21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TÍTULO DE LÁMINA</a:t>
            </a:r>
            <a:endParaRPr b="0" i="0" sz="11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30" title="Fondo PPT-3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339"/>
            <a:ext cx="9143998" cy="5140822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30"/>
          <p:cNvSpPr txBox="1"/>
          <p:nvPr/>
        </p:nvSpPr>
        <p:spPr>
          <a:xfrm>
            <a:off x="725654" y="2462213"/>
            <a:ext cx="2521800" cy="1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es-419" sz="1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Lorem ipsum dolor sit amet, consectetur adipiscing elit, </a:t>
            </a:r>
            <a:r>
              <a:rPr b="1" i="0" lang="es-419" sz="1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sed do eiusmod tempor </a:t>
            </a:r>
            <a:r>
              <a:rPr b="0" i="0" lang="es-419" sz="1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incididunt ut labore et dolore magna aliqua</a:t>
            </a:r>
            <a:endParaRPr b="0" i="0" sz="15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40" name="Google Shape;140;p30"/>
          <p:cNvSpPr txBox="1"/>
          <p:nvPr/>
        </p:nvSpPr>
        <p:spPr>
          <a:xfrm>
            <a:off x="3342647" y="2462213"/>
            <a:ext cx="2521800" cy="1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Arial"/>
              <a:buNone/>
            </a:pPr>
            <a:r>
              <a:rPr b="0" i="0" lang="es-419" sz="1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Lorem ipsum dolor sit amet, </a:t>
            </a:r>
            <a:r>
              <a:rPr b="1" i="0" lang="es-419" sz="1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consectetur adipiscing elit</a:t>
            </a:r>
            <a:r>
              <a:rPr b="0" i="0" lang="es-419" sz="1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, sed do eiusmod tempor incididunt ut labore et dolore magna aliqua</a:t>
            </a:r>
            <a:endParaRPr b="0" i="0" sz="15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41" name="Google Shape;141;p30"/>
          <p:cNvSpPr txBox="1"/>
          <p:nvPr/>
        </p:nvSpPr>
        <p:spPr>
          <a:xfrm>
            <a:off x="5896538" y="2462213"/>
            <a:ext cx="2521800" cy="1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Arial"/>
              <a:buNone/>
            </a:pPr>
            <a:r>
              <a:rPr b="1" i="0" lang="es-419" sz="1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Lorem ipsum dolor sit </a:t>
            </a:r>
            <a:r>
              <a:rPr b="0" i="0" lang="es-419" sz="1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amet, consectetur adipiscing elit, sed do eiusmod tempor incididunt ut labore et dolore magna aliqua</a:t>
            </a:r>
            <a:endParaRPr b="0" i="0" sz="15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42" name="Google Shape;142;p30"/>
          <p:cNvSpPr txBox="1"/>
          <p:nvPr/>
        </p:nvSpPr>
        <p:spPr>
          <a:xfrm>
            <a:off x="628657" y="983770"/>
            <a:ext cx="7886700" cy="388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1" i="0" lang="es-419" sz="21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TÍTULO DE LÁMINA</a:t>
            </a:r>
            <a:endParaRPr b="0" i="0" sz="11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Google Shape;147;p31" title="Fondo PPT-1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31"/>
          <p:cNvSpPr txBox="1"/>
          <p:nvPr/>
        </p:nvSpPr>
        <p:spPr>
          <a:xfrm>
            <a:off x="725654" y="2462213"/>
            <a:ext cx="2521800" cy="1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es-419" sz="1500" u="none" cap="none" strike="noStrik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Lorem ipsum dolor sit amet, consectetur adipiscing elit, </a:t>
            </a:r>
            <a:r>
              <a:rPr b="1" i="0" lang="es-419" sz="1500" u="none" cap="none" strike="noStrik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sed do eiusmod tempor </a:t>
            </a:r>
            <a:r>
              <a:rPr b="0" i="0" lang="es-419" sz="1500" u="none" cap="none" strike="noStrik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incididunt ut labore et dolore magna aliqua</a:t>
            </a:r>
            <a:endParaRPr b="0" i="0" sz="1500" u="none" cap="none" strike="noStrike">
              <a:solidFill>
                <a:srgbClr val="25306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49" name="Google Shape;149;p31"/>
          <p:cNvSpPr txBox="1"/>
          <p:nvPr/>
        </p:nvSpPr>
        <p:spPr>
          <a:xfrm>
            <a:off x="3342647" y="2462213"/>
            <a:ext cx="2521800" cy="1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Arial"/>
              <a:buNone/>
            </a:pPr>
            <a:r>
              <a:rPr b="0" i="0" lang="es-419" sz="1500" u="none" cap="none" strike="noStrik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Lorem ipsum dolor sit amet, </a:t>
            </a:r>
            <a:r>
              <a:rPr b="1" i="0" lang="es-419" sz="1500" u="none" cap="none" strike="noStrik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consectetur adipiscing elit</a:t>
            </a:r>
            <a:r>
              <a:rPr b="0" i="0" lang="es-419" sz="1500" u="none" cap="none" strike="noStrik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, sed do eiusmod tempor incididunt ut labore et dolore magna aliqua</a:t>
            </a:r>
            <a:endParaRPr b="0" i="0" sz="1500" u="none" cap="none" strike="noStrike">
              <a:solidFill>
                <a:srgbClr val="25306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50" name="Google Shape;150;p31"/>
          <p:cNvSpPr txBox="1"/>
          <p:nvPr/>
        </p:nvSpPr>
        <p:spPr>
          <a:xfrm>
            <a:off x="5896538" y="2462213"/>
            <a:ext cx="2521800" cy="1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Arial"/>
              <a:buNone/>
            </a:pPr>
            <a:r>
              <a:rPr b="1" i="0" lang="es-419" sz="1500" u="none" cap="none" strike="noStrik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Lorem ipsum dolor sit </a:t>
            </a:r>
            <a:r>
              <a:rPr b="0" i="0" lang="es-419" sz="1500" u="none" cap="none" strike="noStrik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amet, consectetur adipiscing elit, sed do eiusmod tempor incididunt ut labore et dolore magna aliqua</a:t>
            </a:r>
            <a:endParaRPr b="0" i="0" sz="1500" u="none" cap="none" strike="noStrike">
              <a:solidFill>
                <a:srgbClr val="25306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55;p32" title="Cierre PPT-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3998" cy="51455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