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d783cb6c4b_3_4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3d783cb6c4b_3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d783cb6c4b_3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3d783cb6c4b_3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d783cb6c4b_3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g3d783cb6c4b_3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d783cb6c4b_3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3d783cb6c4b_3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d783cb6c4b_3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g3d783cb6c4b_3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d783cb6c4b_3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3d783cb6c4b_3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d783cb6c4b_3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3d783cb6c4b_3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d783cb6c4b_3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g3d783cb6c4b_3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 title="Primer Fondo PPT-1 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9" y="0"/>
            <a:ext cx="913554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5" title="LogoGob-2026-4.png"/>
          <p:cNvPicPr preferRelativeResize="0"/>
          <p:nvPr/>
        </p:nvPicPr>
        <p:blipFill rotWithShape="1">
          <a:blip r:embed="rId4">
            <a:alphaModFix/>
          </a:blip>
          <a:srcRect b="-15396" l="-3591" r="-3602" t="-15409"/>
          <a:stretch/>
        </p:blipFill>
        <p:spPr>
          <a:xfrm>
            <a:off x="3076500" y="3026080"/>
            <a:ext cx="2991002" cy="168399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5"/>
          <p:cNvSpPr txBox="1"/>
          <p:nvPr/>
        </p:nvSpPr>
        <p:spPr>
          <a:xfrm>
            <a:off x="2162175" y="2525416"/>
            <a:ext cx="4819800" cy="2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419" sz="11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BAJADA DE LÁMINA</a:t>
            </a:r>
            <a:endParaRPr b="0" i="0" sz="1100" u="none" cap="none" strike="noStrik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5"/>
          <p:cNvSpPr txBox="1"/>
          <p:nvPr/>
        </p:nvSpPr>
        <p:spPr>
          <a:xfrm>
            <a:off x="628650" y="1831281"/>
            <a:ext cx="7886700" cy="627600"/>
          </a:xfrm>
          <a:prstGeom prst="rect">
            <a:avLst/>
          </a:prstGeom>
          <a:noFill/>
          <a:ln cap="flat" cmpd="sng" w="9525">
            <a:solidFill>
              <a:srgbClr val="2530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-419" sz="30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5"/>
          <p:cNvSpPr txBox="1"/>
          <p:nvPr/>
        </p:nvSpPr>
        <p:spPr>
          <a:xfrm>
            <a:off x="2162175" y="2525416"/>
            <a:ext cx="4819800" cy="259500"/>
          </a:xfrm>
          <a:prstGeom prst="rect">
            <a:avLst/>
          </a:prstGeom>
          <a:noFill/>
          <a:ln cap="flat" cmpd="sng" w="9525">
            <a:solidFill>
              <a:srgbClr val="2530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419" sz="1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BAJADA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5"/>
          <p:cNvSpPr txBox="1"/>
          <p:nvPr/>
        </p:nvSpPr>
        <p:spPr>
          <a:xfrm>
            <a:off x="3007519" y="1502669"/>
            <a:ext cx="2991000" cy="196500"/>
          </a:xfrm>
          <a:prstGeom prst="rect">
            <a:avLst/>
          </a:prstGeom>
          <a:noFill/>
          <a:ln cap="flat" cmpd="sng" w="9525">
            <a:solidFill>
              <a:srgbClr val="2530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 fontScale="55000" lnSpcReduction="2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b="0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Epígrafe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6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6"/>
          <p:cNvSpPr txBox="1"/>
          <p:nvPr/>
        </p:nvSpPr>
        <p:spPr>
          <a:xfrm>
            <a:off x="2800847" y="1858438"/>
            <a:ext cx="5466300" cy="26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1" name="Google Shape;111;p26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 cap="flat" cmpd="sng" w="9525">
            <a:solidFill>
              <a:srgbClr val="2530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7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7"/>
          <p:cNvSpPr txBox="1"/>
          <p:nvPr/>
        </p:nvSpPr>
        <p:spPr>
          <a:xfrm>
            <a:off x="3402404" y="1947863"/>
            <a:ext cx="5156700" cy="20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4581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sed do eiusmod tempor incididunt ut labore et dolore magna aliqua.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Ut enim ad minim veniam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quis nostrud exercitation ullamco laboris nisi ut aliquip ex ea commodo consequat. Duis aute irure dolor in reprehenderit in voluptate velit esse cillum dolore eu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fugiat nulla pariatur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. Excepteur sint occaecat cupidatat non proident, sunt in culpa qui officia deserunt mollit anim id est laborum.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27"/>
          <p:cNvPicPr preferRelativeResize="0"/>
          <p:nvPr/>
        </p:nvPicPr>
        <p:blipFill rotWithShape="1">
          <a:blip r:embed="rId4">
            <a:alphaModFix/>
          </a:blip>
          <a:srcRect b="0" l="0" r="11166" t="0"/>
          <a:stretch/>
        </p:blipFill>
        <p:spPr>
          <a:xfrm>
            <a:off x="681826" y="1947863"/>
            <a:ext cx="2559106" cy="192047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7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8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8"/>
          <p:cNvSpPr txBox="1"/>
          <p:nvPr/>
        </p:nvSpPr>
        <p:spPr>
          <a:xfrm>
            <a:off x="628638" y="2220144"/>
            <a:ext cx="49017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651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E319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26" name="Google Shape;126;p28"/>
          <p:cNvPicPr preferRelativeResize="0"/>
          <p:nvPr/>
        </p:nvPicPr>
        <p:blipFill rotWithShape="1">
          <a:blip r:embed="rId4">
            <a:alphaModFix/>
          </a:blip>
          <a:srcRect b="0" l="29529" r="23782" t="0"/>
          <a:stretch/>
        </p:blipFill>
        <p:spPr>
          <a:xfrm>
            <a:off x="5830575" y="249050"/>
            <a:ext cx="3178250" cy="4538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8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9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9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9"/>
          <p:cNvSpPr txBox="1"/>
          <p:nvPr/>
        </p:nvSpPr>
        <p:spPr>
          <a:xfrm>
            <a:off x="628638" y="2220144"/>
            <a:ext cx="49017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5306B"/>
              </a:buClr>
              <a:buSzPts val="1400"/>
              <a:buFont typeface="Arial"/>
              <a:buChar char="•"/>
            </a:pPr>
            <a:r>
              <a:rPr b="1" i="0" lang="es-419" sz="14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Texto de lámina. Lorem Ipsum dolor est.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65100" lvl="0" marL="254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E319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0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30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" name="Google Shape;141;p30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2" name="Google Shape;142;p30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3" name="Google Shape;143;p30"/>
          <p:cNvSpPr txBox="1"/>
          <p:nvPr/>
        </p:nvSpPr>
        <p:spPr>
          <a:xfrm>
            <a:off x="628657" y="983770"/>
            <a:ext cx="78867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-419" sz="21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TÍTULO DE LÁMINA</a:t>
            </a:r>
            <a:endParaRPr b="0" i="0" sz="1100" u="none" cap="none" strike="noStrike">
              <a:solidFill>
                <a:srgbClr val="25306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1" title="Fondo PPT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1"/>
          <p:cNvSpPr txBox="1"/>
          <p:nvPr/>
        </p:nvSpPr>
        <p:spPr>
          <a:xfrm>
            <a:off x="725654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consectetur adipiscing elit,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sed do eiusmod tempor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0" name="Google Shape;150;p31"/>
          <p:cNvSpPr txBox="1"/>
          <p:nvPr/>
        </p:nvSpPr>
        <p:spPr>
          <a:xfrm>
            <a:off x="3342647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amet, </a:t>
            </a: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consectetur adipiscing elit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1" name="Google Shape;151;p31"/>
          <p:cNvSpPr txBox="1"/>
          <p:nvPr/>
        </p:nvSpPr>
        <p:spPr>
          <a:xfrm>
            <a:off x="5896538" y="2462213"/>
            <a:ext cx="2521800" cy="1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b="0" i="0" lang="es-419" sz="1500" u="none" cap="none" strike="noStrike">
                <a:solidFill>
                  <a:srgbClr val="25306B"/>
                </a:solidFill>
                <a:latin typeface="Verdana"/>
                <a:ea typeface="Verdana"/>
                <a:cs typeface="Verdana"/>
                <a:sym typeface="Verdana"/>
              </a:rPr>
              <a:t>amet, consectetur adipiscing elit, sed do eiusmod tempor incididunt ut labore et dolore magna aliqua</a:t>
            </a:r>
            <a:endParaRPr b="0" i="0" sz="1500" u="none" cap="none" strike="noStrike">
              <a:solidFill>
                <a:srgbClr val="25306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2" title="Cierre PPT-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4754"/>
            <a:ext cx="9144000" cy="5148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